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</p:sldIdLst>
  <p:sldSz cx="21599525" cy="323992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D9"/>
    <a:srgbClr val="FFFFAB"/>
    <a:srgbClr val="CCCC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23" d="100"/>
          <a:sy n="23" d="100"/>
        </p:scale>
        <p:origin x="327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19965" y="5302386"/>
            <a:ext cx="18359596" cy="11279752"/>
          </a:xfrm>
        </p:spPr>
        <p:txBody>
          <a:bodyPr anchor="b"/>
          <a:lstStyle>
            <a:lvl1pPr algn="ctr">
              <a:defRPr sz="14173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9941" y="17017128"/>
            <a:ext cx="16199644" cy="7822326"/>
          </a:xfrm>
        </p:spPr>
        <p:txBody>
          <a:bodyPr/>
          <a:lstStyle>
            <a:lvl1pPr marL="0" indent="0" algn="ctr">
              <a:buNone/>
              <a:defRPr sz="5669"/>
            </a:lvl1pPr>
            <a:lvl2pPr marL="1079998" indent="0" algn="ctr">
              <a:buNone/>
              <a:defRPr sz="4724"/>
            </a:lvl2pPr>
            <a:lvl3pPr marL="2159996" indent="0" algn="ctr">
              <a:buNone/>
              <a:defRPr sz="4252"/>
            </a:lvl3pPr>
            <a:lvl4pPr marL="3239994" indent="0" algn="ctr">
              <a:buNone/>
              <a:defRPr sz="3780"/>
            </a:lvl4pPr>
            <a:lvl5pPr marL="4319991" indent="0" algn="ctr">
              <a:buNone/>
              <a:defRPr sz="3780"/>
            </a:lvl5pPr>
            <a:lvl6pPr marL="5399989" indent="0" algn="ctr">
              <a:buNone/>
              <a:defRPr sz="3780"/>
            </a:lvl6pPr>
            <a:lvl7pPr marL="6479987" indent="0" algn="ctr">
              <a:buNone/>
              <a:defRPr sz="3780"/>
            </a:lvl7pPr>
            <a:lvl8pPr marL="7559985" indent="0" algn="ctr">
              <a:buNone/>
              <a:defRPr sz="3780"/>
            </a:lvl8pPr>
            <a:lvl9pPr marL="8639983" indent="0" algn="ctr">
              <a:buNone/>
              <a:defRPr sz="378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545CC-9508-4CDE-91B9-4EB21D9D76C4}" type="datetimeFigureOut">
              <a:rPr lang="zh-TW" altLang="en-US" smtClean="0"/>
              <a:t>2025/11/5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D95A9-D01D-488C-A0AB-CFAE7790828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01392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545CC-9508-4CDE-91B9-4EB21D9D76C4}" type="datetimeFigureOut">
              <a:rPr lang="zh-TW" altLang="en-US" smtClean="0"/>
              <a:t>2025/11/5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D95A9-D01D-488C-A0AB-CFAE7790828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52664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457161" y="1724962"/>
            <a:ext cx="4657398" cy="27456899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968" y="1724962"/>
            <a:ext cx="13702199" cy="27456899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545CC-9508-4CDE-91B9-4EB21D9D76C4}" type="datetimeFigureOut">
              <a:rPr lang="zh-TW" altLang="en-US" smtClean="0"/>
              <a:t>2025/11/5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D95A9-D01D-488C-A0AB-CFAE7790828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70590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545CC-9508-4CDE-91B9-4EB21D9D76C4}" type="datetimeFigureOut">
              <a:rPr lang="zh-TW" altLang="en-US" smtClean="0"/>
              <a:t>2025/11/5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D95A9-D01D-488C-A0AB-CFAE7790828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280438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3719" y="8077332"/>
            <a:ext cx="18629590" cy="13477201"/>
          </a:xfrm>
        </p:spPr>
        <p:txBody>
          <a:bodyPr anchor="b"/>
          <a:lstStyle>
            <a:lvl1pPr>
              <a:defRPr sz="14173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3719" y="21682033"/>
            <a:ext cx="18629590" cy="7087342"/>
          </a:xfrm>
        </p:spPr>
        <p:txBody>
          <a:bodyPr/>
          <a:lstStyle>
            <a:lvl1pPr marL="0" indent="0">
              <a:buNone/>
              <a:defRPr sz="5669">
                <a:solidFill>
                  <a:schemeClr val="tx1"/>
                </a:solidFill>
              </a:defRPr>
            </a:lvl1pPr>
            <a:lvl2pPr marL="1079998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2pPr>
            <a:lvl3pPr marL="2159996" indent="0">
              <a:buNone/>
              <a:defRPr sz="4252">
                <a:solidFill>
                  <a:schemeClr val="tx1">
                    <a:tint val="75000"/>
                  </a:schemeClr>
                </a:solidFill>
              </a:defRPr>
            </a:lvl3pPr>
            <a:lvl4pPr marL="3239994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4pPr>
            <a:lvl5pPr marL="4319991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5pPr>
            <a:lvl6pPr marL="5399989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6pPr>
            <a:lvl7pPr marL="6479987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7pPr>
            <a:lvl8pPr marL="7559985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8pPr>
            <a:lvl9pPr marL="8639983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545CC-9508-4CDE-91B9-4EB21D9D76C4}" type="datetimeFigureOut">
              <a:rPr lang="zh-TW" altLang="en-US" smtClean="0"/>
              <a:t>2025/11/5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D95A9-D01D-488C-A0AB-CFAE7790828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795167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967" y="8624810"/>
            <a:ext cx="9179798" cy="20557051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34760" y="8624810"/>
            <a:ext cx="9179798" cy="20557051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545CC-9508-4CDE-91B9-4EB21D9D76C4}" type="datetimeFigureOut">
              <a:rPr lang="zh-TW" altLang="en-US" smtClean="0"/>
              <a:t>2025/11/5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D95A9-D01D-488C-A0AB-CFAE7790828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9364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724969"/>
            <a:ext cx="18629590" cy="6262365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7783" y="7942328"/>
            <a:ext cx="9137610" cy="3892412"/>
          </a:xfrm>
        </p:spPr>
        <p:txBody>
          <a:bodyPr anchor="b"/>
          <a:lstStyle>
            <a:lvl1pPr marL="0" indent="0">
              <a:buNone/>
              <a:defRPr sz="5669" b="1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7783" y="11834740"/>
            <a:ext cx="9137610" cy="17407120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934761" y="7942328"/>
            <a:ext cx="9182611" cy="3892412"/>
          </a:xfrm>
        </p:spPr>
        <p:txBody>
          <a:bodyPr anchor="b"/>
          <a:lstStyle>
            <a:lvl1pPr marL="0" indent="0">
              <a:buNone/>
              <a:defRPr sz="5669" b="1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934761" y="11834740"/>
            <a:ext cx="9182611" cy="17407120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545CC-9508-4CDE-91B9-4EB21D9D76C4}" type="datetimeFigureOut">
              <a:rPr lang="zh-TW" altLang="en-US" smtClean="0"/>
              <a:t>2025/11/5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D95A9-D01D-488C-A0AB-CFAE7790828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20482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545CC-9508-4CDE-91B9-4EB21D9D76C4}" type="datetimeFigureOut">
              <a:rPr lang="zh-TW" altLang="en-US" smtClean="0"/>
              <a:t>2025/11/5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D95A9-D01D-488C-A0AB-CFAE7790828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02349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545CC-9508-4CDE-91B9-4EB21D9D76C4}" type="datetimeFigureOut">
              <a:rPr lang="zh-TW" altLang="en-US" smtClean="0"/>
              <a:t>2025/11/5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D95A9-D01D-488C-A0AB-CFAE7790828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65345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2159952"/>
            <a:ext cx="6966409" cy="7559834"/>
          </a:xfrm>
        </p:spPr>
        <p:txBody>
          <a:bodyPr anchor="b"/>
          <a:lstStyle>
            <a:lvl1pPr>
              <a:defRPr sz="7559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82611" y="4664905"/>
            <a:ext cx="10934760" cy="23024494"/>
          </a:xfrm>
        </p:spPr>
        <p:txBody>
          <a:bodyPr/>
          <a:lstStyle>
            <a:lvl1pPr>
              <a:defRPr sz="7559"/>
            </a:lvl1pPr>
            <a:lvl2pPr>
              <a:defRPr sz="6614"/>
            </a:lvl2pPr>
            <a:lvl3pPr>
              <a:defRPr sz="5669"/>
            </a:lvl3pPr>
            <a:lvl4pPr>
              <a:defRPr sz="4724"/>
            </a:lvl4pPr>
            <a:lvl5pPr>
              <a:defRPr sz="4724"/>
            </a:lvl5pPr>
            <a:lvl6pPr>
              <a:defRPr sz="4724"/>
            </a:lvl6pPr>
            <a:lvl7pPr>
              <a:defRPr sz="4724"/>
            </a:lvl7pPr>
            <a:lvl8pPr>
              <a:defRPr sz="4724"/>
            </a:lvl8pPr>
            <a:lvl9pPr>
              <a:defRPr sz="4724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1" y="9719786"/>
            <a:ext cx="6966409" cy="18007107"/>
          </a:xfrm>
        </p:spPr>
        <p:txBody>
          <a:bodyPr/>
          <a:lstStyle>
            <a:lvl1pPr marL="0" indent="0">
              <a:buNone/>
              <a:defRPr sz="3780"/>
            </a:lvl1pPr>
            <a:lvl2pPr marL="1079998" indent="0">
              <a:buNone/>
              <a:defRPr sz="3307"/>
            </a:lvl2pPr>
            <a:lvl3pPr marL="2159996" indent="0">
              <a:buNone/>
              <a:defRPr sz="2835"/>
            </a:lvl3pPr>
            <a:lvl4pPr marL="3239994" indent="0">
              <a:buNone/>
              <a:defRPr sz="2362"/>
            </a:lvl4pPr>
            <a:lvl5pPr marL="4319991" indent="0">
              <a:buNone/>
              <a:defRPr sz="2362"/>
            </a:lvl5pPr>
            <a:lvl6pPr marL="5399989" indent="0">
              <a:buNone/>
              <a:defRPr sz="2362"/>
            </a:lvl6pPr>
            <a:lvl7pPr marL="6479987" indent="0">
              <a:buNone/>
              <a:defRPr sz="2362"/>
            </a:lvl7pPr>
            <a:lvl8pPr marL="7559985" indent="0">
              <a:buNone/>
              <a:defRPr sz="2362"/>
            </a:lvl8pPr>
            <a:lvl9pPr marL="8639983" indent="0">
              <a:buNone/>
              <a:defRPr sz="2362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545CC-9508-4CDE-91B9-4EB21D9D76C4}" type="datetimeFigureOut">
              <a:rPr lang="zh-TW" altLang="en-US" smtClean="0"/>
              <a:t>2025/11/5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D95A9-D01D-488C-A0AB-CFAE7790828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88881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2159952"/>
            <a:ext cx="6966409" cy="7559834"/>
          </a:xfrm>
        </p:spPr>
        <p:txBody>
          <a:bodyPr anchor="b"/>
          <a:lstStyle>
            <a:lvl1pPr>
              <a:defRPr sz="7559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82611" y="4664905"/>
            <a:ext cx="10934760" cy="23024494"/>
          </a:xfrm>
        </p:spPr>
        <p:txBody>
          <a:bodyPr anchor="t"/>
          <a:lstStyle>
            <a:lvl1pPr marL="0" indent="0">
              <a:buNone/>
              <a:defRPr sz="7559"/>
            </a:lvl1pPr>
            <a:lvl2pPr marL="1079998" indent="0">
              <a:buNone/>
              <a:defRPr sz="6614"/>
            </a:lvl2pPr>
            <a:lvl3pPr marL="2159996" indent="0">
              <a:buNone/>
              <a:defRPr sz="5669"/>
            </a:lvl3pPr>
            <a:lvl4pPr marL="3239994" indent="0">
              <a:buNone/>
              <a:defRPr sz="4724"/>
            </a:lvl4pPr>
            <a:lvl5pPr marL="4319991" indent="0">
              <a:buNone/>
              <a:defRPr sz="4724"/>
            </a:lvl5pPr>
            <a:lvl6pPr marL="5399989" indent="0">
              <a:buNone/>
              <a:defRPr sz="4724"/>
            </a:lvl6pPr>
            <a:lvl7pPr marL="6479987" indent="0">
              <a:buNone/>
              <a:defRPr sz="4724"/>
            </a:lvl7pPr>
            <a:lvl8pPr marL="7559985" indent="0">
              <a:buNone/>
              <a:defRPr sz="4724"/>
            </a:lvl8pPr>
            <a:lvl9pPr marL="8639983" indent="0">
              <a:buNone/>
              <a:defRPr sz="4724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1" y="9719786"/>
            <a:ext cx="6966409" cy="18007107"/>
          </a:xfrm>
        </p:spPr>
        <p:txBody>
          <a:bodyPr/>
          <a:lstStyle>
            <a:lvl1pPr marL="0" indent="0">
              <a:buNone/>
              <a:defRPr sz="3780"/>
            </a:lvl1pPr>
            <a:lvl2pPr marL="1079998" indent="0">
              <a:buNone/>
              <a:defRPr sz="3307"/>
            </a:lvl2pPr>
            <a:lvl3pPr marL="2159996" indent="0">
              <a:buNone/>
              <a:defRPr sz="2835"/>
            </a:lvl3pPr>
            <a:lvl4pPr marL="3239994" indent="0">
              <a:buNone/>
              <a:defRPr sz="2362"/>
            </a:lvl4pPr>
            <a:lvl5pPr marL="4319991" indent="0">
              <a:buNone/>
              <a:defRPr sz="2362"/>
            </a:lvl5pPr>
            <a:lvl6pPr marL="5399989" indent="0">
              <a:buNone/>
              <a:defRPr sz="2362"/>
            </a:lvl6pPr>
            <a:lvl7pPr marL="6479987" indent="0">
              <a:buNone/>
              <a:defRPr sz="2362"/>
            </a:lvl7pPr>
            <a:lvl8pPr marL="7559985" indent="0">
              <a:buNone/>
              <a:defRPr sz="2362"/>
            </a:lvl8pPr>
            <a:lvl9pPr marL="8639983" indent="0">
              <a:buNone/>
              <a:defRPr sz="2362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545CC-9508-4CDE-91B9-4EB21D9D76C4}" type="datetimeFigureOut">
              <a:rPr lang="zh-TW" altLang="en-US" smtClean="0"/>
              <a:t>2025/11/5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D95A9-D01D-488C-A0AB-CFAE7790828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43676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968" y="1724969"/>
            <a:ext cx="18629590" cy="62623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968" y="8624810"/>
            <a:ext cx="18629590" cy="205570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84967" y="30029347"/>
            <a:ext cx="4859893" cy="17249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A545CC-9508-4CDE-91B9-4EB21D9D76C4}" type="datetimeFigureOut">
              <a:rPr lang="zh-TW" altLang="en-US" smtClean="0"/>
              <a:t>2025/11/5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154843" y="30029347"/>
            <a:ext cx="7289840" cy="17249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254665" y="30029347"/>
            <a:ext cx="4859893" cy="17249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FD95A9-D01D-488C-A0AB-CFAE7790828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8582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159996" rtl="0" eaLnBrk="1" latinLnBrk="0" hangingPunct="1">
        <a:lnSpc>
          <a:spcPct val="90000"/>
        </a:lnSpc>
        <a:spcBef>
          <a:spcPct val="0"/>
        </a:spcBef>
        <a:buNone/>
        <a:defRPr sz="1039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9999" indent="-539999" algn="l" defTabSz="2159996" rtl="0" eaLnBrk="1" latinLnBrk="0" hangingPunct="1">
        <a:lnSpc>
          <a:spcPct val="90000"/>
        </a:lnSpc>
        <a:spcBef>
          <a:spcPts val="2362"/>
        </a:spcBef>
        <a:buFont typeface="Arial" panose="020B0604020202020204" pitchFamily="34" charset="0"/>
        <a:buChar char="•"/>
        <a:defRPr sz="6614" kern="1200">
          <a:solidFill>
            <a:schemeClr val="tx1"/>
          </a:solidFill>
          <a:latin typeface="+mn-lt"/>
          <a:ea typeface="+mn-ea"/>
          <a:cs typeface="+mn-cs"/>
        </a:defRPr>
      </a:lvl1pPr>
      <a:lvl2pPr marL="1619997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2pPr>
      <a:lvl3pPr marL="2699995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724" kern="1200">
          <a:solidFill>
            <a:schemeClr val="tx1"/>
          </a:solidFill>
          <a:latin typeface="+mn-lt"/>
          <a:ea typeface="+mn-ea"/>
          <a:cs typeface="+mn-cs"/>
        </a:defRPr>
      </a:lvl3pPr>
      <a:lvl4pPr marL="3779992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859990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939988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7019986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8099984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9179982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2pPr>
      <a:lvl3pPr marL="2159996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3pPr>
      <a:lvl4pPr marL="3239994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319991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399989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6479987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7559985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8639983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collegenursing889@gmail.com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6621BD2-D2C4-4C2C-B68B-2E3039FAC2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08227" y="2169915"/>
            <a:ext cx="16895007" cy="1787236"/>
          </a:xfrm>
        </p:spPr>
        <p:txBody>
          <a:bodyPr>
            <a:noAutofit/>
          </a:bodyPr>
          <a:lstStyle/>
          <a:p>
            <a:r>
              <a:rPr lang="en-US" altLang="zh-TW" sz="66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2025 </a:t>
            </a:r>
            <a:r>
              <a:rPr lang="zh-TW" altLang="en-US" sz="66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智慧照護創新應用研討會教學成果發表</a:t>
            </a:r>
            <a:br>
              <a:rPr lang="en-US" altLang="zh-TW" sz="80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</a:br>
            <a:r>
              <a:rPr lang="zh-TW" altLang="en-US" sz="60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題目</a:t>
            </a:r>
            <a:r>
              <a:rPr lang="en-US" altLang="zh-TW" sz="60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sz="60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含融入科目名稱</a:t>
            </a:r>
            <a:r>
              <a:rPr lang="en-US" altLang="zh-TW" sz="60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br>
              <a:rPr lang="en-US" altLang="zh-TW" sz="60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</a:br>
            <a:r>
              <a:rPr lang="zh-TW" altLang="en-US" sz="48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教師姓名</a:t>
            </a:r>
            <a:r>
              <a:rPr lang="en-US" altLang="zh-TW" sz="48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/</a:t>
            </a:r>
            <a:r>
              <a:rPr lang="zh-TW" altLang="en-US" sz="48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單位</a:t>
            </a: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A9DE48F0-B56F-4D58-A5D5-66EFD64654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281909"/>
            <a:ext cx="2293827" cy="2312156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C1DBCBB3-AE12-4C98-9A93-53A155010C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1175" y="200238"/>
            <a:ext cx="6795139" cy="921979"/>
          </a:xfrm>
          <a:prstGeom prst="rect">
            <a:avLst/>
          </a:prstGeom>
        </p:spPr>
      </p:pic>
      <p:sp>
        <p:nvSpPr>
          <p:cNvPr id="3" name="文字方塊 2">
            <a:extLst>
              <a:ext uri="{FF2B5EF4-FFF2-40B4-BE49-F238E27FC236}">
                <a16:creationId xmlns:a16="http://schemas.microsoft.com/office/drawing/2014/main" id="{57A2500D-C65E-4ECF-B89D-CA233F8BDCB0}"/>
              </a:ext>
            </a:extLst>
          </p:cNvPr>
          <p:cNvSpPr txBox="1"/>
          <p:nvPr/>
        </p:nvSpPr>
        <p:spPr>
          <a:xfrm>
            <a:off x="374073" y="4274252"/>
            <a:ext cx="20733471" cy="2775174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zh-TW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5D90BB4-726C-4E0C-B560-C54854FF4D89}"/>
              </a:ext>
            </a:extLst>
          </p:cNvPr>
          <p:cNvSpPr/>
          <p:nvPr/>
        </p:nvSpPr>
        <p:spPr>
          <a:xfrm>
            <a:off x="3045084" y="15737979"/>
            <a:ext cx="15509375" cy="37702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23900" dirty="0">
                <a:ln w="0"/>
                <a:solidFill>
                  <a:schemeClr val="bg1">
                    <a:lumMod val="9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作品呈現區</a:t>
            </a:r>
            <a:endParaRPr lang="zh-TW" altLang="en-US" sz="23900" b="0" cap="none" spc="0" dirty="0">
              <a:ln w="0"/>
              <a:solidFill>
                <a:schemeClr val="bg1">
                  <a:lumMod val="9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E28C353-15CF-4ED0-9EA8-5195B607F17C}"/>
              </a:ext>
            </a:extLst>
          </p:cNvPr>
          <p:cNvSpPr/>
          <p:nvPr/>
        </p:nvSpPr>
        <p:spPr>
          <a:xfrm>
            <a:off x="491981" y="4831247"/>
            <a:ext cx="20733471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TW" sz="5400" dirty="0">
                <a:ln w="0"/>
                <a:solidFill>
                  <a:srgbClr val="0000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ighlight>
                  <a:srgbClr val="FFFF00"/>
                </a:highlight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1.</a:t>
            </a:r>
            <a:r>
              <a:rPr lang="zh-TW" altLang="en-US" sz="5400" dirty="0">
                <a:ln w="0"/>
                <a:solidFill>
                  <a:srgbClr val="0000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ighlight>
                  <a:srgbClr val="FFFF00"/>
                </a:highlight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海報內容：</a:t>
            </a:r>
          </a:p>
          <a:p>
            <a:r>
              <a:rPr lang="zh-TW" altLang="en-US" sz="5400" dirty="0">
                <a:ln w="0"/>
                <a:solidFill>
                  <a:srgbClr val="0000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   應含前言</a:t>
            </a:r>
            <a:r>
              <a:rPr lang="en-US" altLang="zh-TW" sz="5400" dirty="0">
                <a:ln w="0"/>
                <a:solidFill>
                  <a:srgbClr val="0000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sz="5400" dirty="0">
                <a:ln w="0"/>
                <a:solidFill>
                  <a:srgbClr val="0000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目的</a:t>
            </a:r>
            <a:r>
              <a:rPr lang="en-US" altLang="zh-TW" sz="5400" dirty="0">
                <a:ln w="0"/>
                <a:solidFill>
                  <a:srgbClr val="0000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r>
              <a:rPr lang="zh-TW" altLang="en-US" sz="5400" dirty="0">
                <a:ln w="0"/>
                <a:solidFill>
                  <a:srgbClr val="0000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、</a:t>
            </a:r>
            <a:r>
              <a:rPr lang="en-US" altLang="zh-TW" sz="5400" dirty="0">
                <a:ln w="0"/>
                <a:solidFill>
                  <a:srgbClr val="0000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AI</a:t>
            </a:r>
            <a:r>
              <a:rPr lang="zh-TW" altLang="en-US" sz="5400" dirty="0">
                <a:ln w="0"/>
                <a:solidFill>
                  <a:srgbClr val="0000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融入教學方法、結果、結論</a:t>
            </a:r>
            <a:r>
              <a:rPr lang="en-US" altLang="zh-TW" sz="5400" dirty="0">
                <a:ln w="0"/>
                <a:solidFill>
                  <a:srgbClr val="0000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sz="5400" dirty="0">
                <a:ln w="0"/>
                <a:solidFill>
                  <a:srgbClr val="0000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討論</a:t>
            </a:r>
            <a:r>
              <a:rPr lang="en-US" altLang="zh-TW" sz="5400" dirty="0">
                <a:ln w="0"/>
                <a:solidFill>
                  <a:srgbClr val="0000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r>
              <a:rPr lang="zh-TW" altLang="en-US" sz="5400" dirty="0">
                <a:ln w="0"/>
                <a:solidFill>
                  <a:srgbClr val="0000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、關鍵詞等</a:t>
            </a:r>
            <a:endParaRPr lang="en-US" altLang="zh-TW" sz="5400" dirty="0">
              <a:ln w="0"/>
              <a:solidFill>
                <a:srgbClr val="0000C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r>
              <a:rPr lang="zh-TW" altLang="en-US" sz="5400">
                <a:ln w="0"/>
                <a:solidFill>
                  <a:srgbClr val="0000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   內容</a:t>
            </a:r>
            <a:r>
              <a:rPr lang="zh-TW" altLang="en-US" sz="5400" dirty="0">
                <a:ln w="0"/>
                <a:solidFill>
                  <a:srgbClr val="0000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請以中文或英文擇一撰寫，限</a:t>
            </a:r>
            <a:r>
              <a:rPr lang="en-US" altLang="zh-TW" sz="5400" dirty="0">
                <a:ln w="0"/>
                <a:solidFill>
                  <a:srgbClr val="0000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500</a:t>
            </a:r>
            <a:r>
              <a:rPr lang="zh-TW" altLang="en-US" sz="5400" dirty="0">
                <a:ln w="0"/>
                <a:solidFill>
                  <a:srgbClr val="0000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字。</a:t>
            </a:r>
          </a:p>
          <a:p>
            <a:r>
              <a:rPr lang="en-US" altLang="zh-TW" sz="5400" dirty="0">
                <a:ln w="0"/>
                <a:solidFill>
                  <a:srgbClr val="0000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ighlight>
                  <a:srgbClr val="FFFF00"/>
                </a:highlight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2.</a:t>
            </a:r>
            <a:r>
              <a:rPr lang="zh-TW" altLang="en-US" sz="5400" dirty="0">
                <a:ln w="0"/>
                <a:solidFill>
                  <a:srgbClr val="0000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ighlight>
                  <a:srgbClr val="FFFF00"/>
                </a:highlight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投稿方式：</a:t>
            </a:r>
            <a:endParaRPr lang="en-US" altLang="zh-TW" sz="5400" dirty="0">
              <a:ln w="0"/>
              <a:solidFill>
                <a:srgbClr val="0000C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highlight>
                <a:srgbClr val="FFFF00"/>
              </a:highlight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r>
              <a:rPr lang="zh-TW" altLang="en-US" sz="5400" dirty="0">
                <a:ln w="0"/>
                <a:solidFill>
                  <a:srgbClr val="0000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  投稿者請於</a:t>
            </a:r>
            <a:r>
              <a:rPr lang="en-US" altLang="zh-TW" sz="5400" dirty="0">
                <a:ln w="0"/>
                <a:solidFill>
                  <a:srgbClr val="0000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114</a:t>
            </a:r>
            <a:r>
              <a:rPr lang="zh-TW" altLang="en-US" sz="5400" dirty="0">
                <a:ln w="0"/>
                <a:solidFill>
                  <a:srgbClr val="0000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年</a:t>
            </a:r>
            <a:r>
              <a:rPr lang="en-US" altLang="zh-TW" sz="5400" dirty="0">
                <a:ln w="0"/>
                <a:solidFill>
                  <a:srgbClr val="0000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11</a:t>
            </a:r>
            <a:r>
              <a:rPr lang="zh-TW" altLang="en-US" sz="5400" dirty="0">
                <a:ln w="0"/>
                <a:solidFill>
                  <a:srgbClr val="0000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月</a:t>
            </a:r>
            <a:r>
              <a:rPr lang="en-US" altLang="zh-TW" sz="5400" dirty="0">
                <a:ln w="0"/>
                <a:solidFill>
                  <a:srgbClr val="0000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30</a:t>
            </a:r>
            <a:r>
              <a:rPr lang="zh-TW" altLang="en-US" sz="5400" dirty="0">
                <a:ln w="0"/>
                <a:solidFill>
                  <a:srgbClr val="0000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日前</a:t>
            </a:r>
            <a:r>
              <a:rPr lang="zh-TW" altLang="en-US" sz="5400" dirty="0">
                <a:ln w="0"/>
                <a:solidFill>
                  <a:srgbClr val="0000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，將</a:t>
            </a:r>
            <a:r>
              <a:rPr lang="zh-TW" altLang="en-US" sz="5400" dirty="0">
                <a:ln w="0"/>
                <a:solidFill>
                  <a:srgbClr val="0000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電子檔</a:t>
            </a:r>
            <a:r>
              <a:rPr lang="en-US" altLang="zh-TW" sz="5400" dirty="0">
                <a:ln w="0"/>
                <a:solidFill>
                  <a:srgbClr val="0000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Email</a:t>
            </a:r>
            <a:r>
              <a:rPr lang="zh-TW" altLang="en-US" sz="5400" dirty="0">
                <a:ln w="0"/>
                <a:solidFill>
                  <a:srgbClr val="0000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至 </a:t>
            </a:r>
            <a:r>
              <a:rPr lang="en-US" altLang="zh-TW" sz="5400" dirty="0">
                <a:ln w="0"/>
                <a:solidFill>
                  <a:srgbClr val="0000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collegenursing889@gmail.com</a:t>
            </a:r>
            <a:endParaRPr lang="en-US" altLang="zh-TW" sz="5400" dirty="0">
              <a:ln w="0"/>
              <a:solidFill>
                <a:srgbClr val="0000C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3330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6621BD2-D2C4-4C2C-B68B-2E3039FAC2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08227" y="2169915"/>
            <a:ext cx="16895007" cy="1787236"/>
          </a:xfrm>
        </p:spPr>
        <p:txBody>
          <a:bodyPr>
            <a:noAutofit/>
          </a:bodyPr>
          <a:lstStyle/>
          <a:p>
            <a:r>
              <a:rPr lang="en-US" altLang="zh-TW" sz="66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2025 </a:t>
            </a:r>
            <a:r>
              <a:rPr lang="zh-TW" altLang="en-US" sz="66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智慧照護創新應用研討會教學成果發表</a:t>
            </a:r>
            <a:br>
              <a:rPr lang="en-US" altLang="zh-TW" sz="80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</a:br>
            <a:r>
              <a:rPr lang="zh-TW" altLang="en-US" sz="60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題目</a:t>
            </a:r>
            <a:r>
              <a:rPr lang="en-US" altLang="zh-TW" sz="60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sz="60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含融入科目名稱</a:t>
            </a:r>
            <a:r>
              <a:rPr lang="en-US" altLang="zh-TW" sz="60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br>
              <a:rPr lang="en-US" altLang="zh-TW" sz="60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</a:br>
            <a:r>
              <a:rPr lang="zh-TW" altLang="en-US" sz="48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教師姓名</a:t>
            </a:r>
            <a:r>
              <a:rPr lang="en-US" altLang="zh-TW" sz="48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/</a:t>
            </a:r>
            <a:r>
              <a:rPr lang="zh-TW" altLang="en-US" sz="48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單位</a:t>
            </a: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A9DE48F0-B56F-4D58-A5D5-66EFD64654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281909"/>
            <a:ext cx="2293827" cy="2312156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C1DBCBB3-AE12-4C98-9A93-53A155010C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1175" y="200238"/>
            <a:ext cx="6795139" cy="921979"/>
          </a:xfrm>
          <a:prstGeom prst="rect">
            <a:avLst/>
          </a:prstGeom>
        </p:spPr>
      </p:pic>
      <p:sp>
        <p:nvSpPr>
          <p:cNvPr id="3" name="文字方塊 2">
            <a:extLst>
              <a:ext uri="{FF2B5EF4-FFF2-40B4-BE49-F238E27FC236}">
                <a16:creationId xmlns:a16="http://schemas.microsoft.com/office/drawing/2014/main" id="{57A2500D-C65E-4ECF-B89D-CA233F8BDCB0}"/>
              </a:ext>
            </a:extLst>
          </p:cNvPr>
          <p:cNvSpPr txBox="1"/>
          <p:nvPr/>
        </p:nvSpPr>
        <p:spPr>
          <a:xfrm>
            <a:off x="374073" y="4274252"/>
            <a:ext cx="20733471" cy="2775174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zh-TW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5D90BB4-726C-4E0C-B560-C54854FF4D89}"/>
              </a:ext>
            </a:extLst>
          </p:cNvPr>
          <p:cNvSpPr/>
          <p:nvPr/>
        </p:nvSpPr>
        <p:spPr>
          <a:xfrm>
            <a:off x="3045084" y="15737979"/>
            <a:ext cx="15509375" cy="37702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23900" dirty="0">
                <a:ln w="0"/>
                <a:solidFill>
                  <a:srgbClr val="FFFFD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作品呈現區</a:t>
            </a:r>
            <a:endParaRPr lang="zh-TW" altLang="en-US" sz="23900" b="0" cap="none" spc="0" dirty="0">
              <a:ln w="0"/>
              <a:solidFill>
                <a:srgbClr val="FFFFD9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8355316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91</TotalTime>
  <Words>122</Words>
  <Application>Microsoft Office PowerPoint</Application>
  <PresentationFormat>自訂</PresentationFormat>
  <Paragraphs>9</Paragraphs>
  <Slides>2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</vt:i4>
      </vt:variant>
    </vt:vector>
  </HeadingPairs>
  <TitlesOfParts>
    <vt:vector size="9" baseType="lpstr">
      <vt:lpstr>新細明體</vt:lpstr>
      <vt:lpstr>標楷體</vt:lpstr>
      <vt:lpstr>Arial</vt:lpstr>
      <vt:lpstr>Calibri</vt:lpstr>
      <vt:lpstr>Calibri Light</vt:lpstr>
      <vt:lpstr>Times New Roman</vt:lpstr>
      <vt:lpstr>Office 佈景主題</vt:lpstr>
      <vt:lpstr>2025 智慧照護創新應用研討會教學成果發表 題目(含融入科目名稱) 教師姓名/單位</vt:lpstr>
      <vt:lpstr>2025 智慧照護創新應用研討會教學成果發表 題目(含融入科目名稱) 教師姓名/單位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2025 智慧照護創新應用研討會</dc:title>
  <dc:creator>pc</dc:creator>
  <cp:lastModifiedBy>pc</cp:lastModifiedBy>
  <cp:revision>12</cp:revision>
  <dcterms:created xsi:type="dcterms:W3CDTF">2025-10-17T09:55:35Z</dcterms:created>
  <dcterms:modified xsi:type="dcterms:W3CDTF">2025-11-05T06:49:20Z</dcterms:modified>
</cp:coreProperties>
</file>